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49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15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89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365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81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91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20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776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01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63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05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36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07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09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7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47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65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B1DE-1D73-42DC-8FE5-493933FD1A1D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3569-2093-4DA2-B8AE-C027F5F37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017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andex.ru/images/search?p=11&amp;text=%D1%87%D0%B5%D1%82%D1%8B%D1%80%D0%B5+%D0%B4%D0%B5%D0%B2%D0%BE%D1%87%D0%BA%D0%B8+%D0%B5%D0%B4%D1%8F%D1%82+%D0%BA%D0%BE%D0%BD%D1%84%D0%B5%D1%82%D1%8B&amp;pos=456&amp;rpt=simage&amp;img_url=https://i1.wp.com/mon-mari.ru/wp-content/uploads/2018/02/2-%D0%B0-27.jpg&amp;from=tabbar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andex.ru/images/search?pos=3&amp;from=tabbar&amp;img_url=https://img-aws.ehowcdn.com/640x640/cpi.studiod.com/www_ehow_com/photos.demandstudios.com/getty/article/194/223/skd183066sdc.jpg&amp;text=%D0%94%D0%95%D0%94,+%D0%A1%D0%AB%D0%9D+%D0%98+%D0%9E%D0%A2%D0%95%D0%A6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andex.ru/images/search?pos=10&amp;from=tabbar&amp;img_url=https://img2.freepng.es/20180221/lve/kisspng-pencil-notebook-drawing-vector-notebook-5a8d0b0998f3e1.1937955115191928416265.jpg&amp;text=%D0%BA%D0%B0%D1%80%D0%B0%D0%BD%D0%B4%D0%B0%D1%88+%D0%B8+%D1%82%D0%B5%D1%82%D1%80%D0%B0%D0%B4%D1%8C&amp;rpt=simag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andex.ru/images/search?pos=12&amp;from=tabbar&amp;img_url=https://st.depositphotos.com/1736657/2601/i/950/depositphotos_26019419-stock-photo-street-intersection.jpg&amp;text=%D0%9F%D0%95%D0%A0%D0%95%D0%9A%D0%A0%D0%95%D0%A1%D0%A2%D0%9E%D0%9A+%D0%94%D0%9E%D0%A0%D0%9E%D0%93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yandex.ru/images/search?pos=8&amp;from=tabbar&amp;img_url=https://gtlaw.ru/wp-content/uploads/2017/09/roundabouts-eminent-domain.jpg&amp;text=%D0%9F%D0%95%D0%A0%D0%95%D0%9A%D0%A0%D0%95%D0%A1%D0%A2%D0%9E%D0%9A+%D0%94%D0%9E%D0%A0%D0%9E%D0%93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andex.ru/images/search?p=1&amp;text=%D0%A2%D0%A0%D0%A3%D0%91%D0%90+%D0%98+%D0%91%D0%90%D0%A0%D0%90%D0%91%D0%90%D0%9D%D0%AB&amp;pos=47&amp;rpt=simage&amp;img_url=https://xn--44-kmc.xn--80aafey1amqq.xn--d1acj3b/images/events/cover/f4b4e6a192fdaeb25fe6b4001dacfa95_big.jpg&amp;from=tabba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andex.ru/images/search?pos=0&amp;from=tabbar&amp;img_url=https://sun3-13.userapi.com/c543106/v543106186/51676/1GQrZ3Uj2Ec.jpg&amp;text=%D0%B1%D0%B0%D0%B1%D1%83%D1%88%D0%BA%D0%B0+%D0%B8+%D0%B4%D0%B2%D0%B0+%D0%B2%D0%BD%D1%83%D0%BA%D0%B0&amp;rpt=simag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</a:rPr>
              <a:t>ЛОГИЧЕСКИЕ ЗАДАЧИ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МАТЕМАТИКА 3 </a:t>
            </a:r>
            <a:r>
              <a:rPr lang="ru-RU" dirty="0" smtClean="0">
                <a:solidFill>
                  <a:schemeClr val="tx1"/>
                </a:solidFill>
              </a:rPr>
              <a:t>КЛАСС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6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9332" y="201175"/>
            <a:ext cx="9728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F3F3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измеряли шагами длину игровой площадки. У Лизы получилось 25 шагов, у Полины – 27, у Максима – 22, а у Юры – 24. У кого из ребят самый короткий шаг?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9220" name="Picture 4" descr="https://im0-tub-ru.yandex.net/i?id=e6cd223f71b8188bf9fcf7aaebf0a82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385" y="2017057"/>
            <a:ext cx="5125085" cy="341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7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790" y="269321"/>
            <a:ext cx="89581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часах было 11:45, когда начался мультфильм. Он длился 50 минут. Точно в середине просмотра пришла мама и позвала обедать. Какое время показывали часы в этот момент?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963" y="2616452"/>
            <a:ext cx="3928286" cy="39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2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246" y="179182"/>
            <a:ext cx="10698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F3F3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девочки ели конфеты. Аня съела больше, чем Юля. Ира – больше, чем Света, но меньше, чем Юля. Расставь имена девочек в порядке возрастания количества съеденных конфет.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1268" name="Picture 4" descr="Тогда точно никто не сможет пройти мимо :) Сделайте конфеты своими руками!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246" y="2733727"/>
            <a:ext cx="5888387" cy="36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7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1" y="89209"/>
            <a:ext cx="105270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3F3F3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сороконожки 90 ножек. Она купила 13 пар сапожек. Но при этом 16 ног остались босыми. Сколько пар старых сапожек было на сороконожке до покупки новых сапожек?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s://www.gifki.org/data/media/1764/sorokonozhka-animatsionnaya-kartinka-00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790" y="2529454"/>
            <a:ext cx="4867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7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8507" y="298244"/>
            <a:ext cx="101587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Петя и Коля живут в одном многоэтажном доме. Квартира Коли на 12 этажей выше, чем Пети. Вечером Петя поднимался по лестнице к Коле. Когда он прошёл половину пути, то оказался на 8 этаже. На каких этажах квартиры мальчиков?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689" y="2487866"/>
            <a:ext cx="5170447" cy="35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9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223024"/>
            <a:ext cx="9924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СЕГОДНЯ МЫ БУДЕМ РЕШАТЬ ЗАДАЧИ, РАЗВИВАЮЩИЕ ЛОГИЧЕСКОЕ МЫШЛЕНИЕ. ВЕДЬ ОБРАЗОВАННЫЙ ЧЕЛОВЕК – ЭТО НЕ ТОЛЬКО ТОТ, КТО МНОГО ЗНАЕТ, НО И ТОТ, КТО УМЕЕТ МЫСЛИТЬ.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7660" y="2158444"/>
            <a:ext cx="7333908" cy="2176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Отца одного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гражданина 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зовут Николай Пе­трович, а сына – Але­ксей Владимирович. Как зовут гражданина?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66160" y="2109418"/>
            <a:ext cx="1043002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</a:t>
            </a:r>
          </a:p>
        </p:txBody>
      </p:sp>
      <p:pic>
        <p:nvPicPr>
          <p:cNvPr id="1026" name="Picture 2" descr="George Doyle &amp; Ciaran Griffin/Stockbyte/Getty Images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735" y="2009854"/>
            <a:ext cx="2710736" cy="27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4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8919" y="742950"/>
            <a:ext cx="6096000" cy="2463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Тетрадь дешевле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ручки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дороже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карандаша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Что дешевле?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0030" y="29032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00×600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Карандаш.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05" y="1303020"/>
            <a:ext cx="4572000" cy="39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8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672" y="606976"/>
            <a:ext cx="1013491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Имеется перекрёсток двух дорог. Вдоль каждой из дорог, по одну сторону на этом перекрёстке надо пос­адить по 11 деревьев. Каково наименьшее количество деревьев, которые можно посад­ить, выполняя это за­дание?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V="1">
            <a:off x="205740" y="-1120380"/>
            <a:ext cx="1035558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D 1920×1280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“Каждое шестое ДТП в России происходит из-за нарушений проезда перекрёстков https://t.co/yUlk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15" y="-917024"/>
            <a:ext cx="388334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08760" y="3223255"/>
            <a:ext cx="1219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r>
              <a:rPr kumimoji="0" lang="ru-RU" altLang="ru-RU" sz="16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</a:t>
            </a:r>
          </a:p>
        </p:txBody>
      </p:sp>
      <p:pic>
        <p:nvPicPr>
          <p:cNvPr id="3076" name="Picture 4" descr="Въезжая на круговой перекресток равнозначных дорог со знаком «Круговое движ..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335" y="3224385"/>
            <a:ext cx="4572000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1469" y="354618"/>
            <a:ext cx="10274648" cy="296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Лёвы, Гены, Васи, Толи и Миши были три барабана и две тру­бы.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музыкальный инструмент был у кажд­ого мальчика, если у Гены и Васи, а также у Лёвы и Толи были разные инструменты, а у Гены и Левы – как у Миши?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49297" y="3296276"/>
            <a:ext cx="488423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</a:t>
            </a:r>
          </a:p>
        </p:txBody>
      </p:sp>
      <p:pic>
        <p:nvPicPr>
          <p:cNvPr id="4098" name="Picture 2" descr="духовых и ударных музыкальных инструментах: флейта, кларнет, саксофон, труб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872" y="3358069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1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703" y="943341"/>
            <a:ext cx="4141439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весах, которые находятся в равновеси­и, на одной чашке ле­жит 1 морковка и 2 одинаковые редиски. На другой чашке – 2 такие же морковки и 1 такая же редиска. Что легче: морковка или редиска?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0671" y="517508"/>
            <a:ext cx="6096000" cy="28147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Убираем с весов по одной редиски. На од­ной чаше останутся 1 морковь и 1 редиска, на другой чаше 2 морковки. Если морков­ки одинаковые, то с каждой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чаши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убираем по морковке. Получает­ся вес редиски на од­ной чаше равен весу морковки.</a:t>
            </a:r>
          </a:p>
        </p:txBody>
      </p:sp>
      <p:pic>
        <p:nvPicPr>
          <p:cNvPr id="5124" name="Picture 4" descr="https://i.yaklass.by/res/70921c2f-c9bd-4e59-85eb-507256babb50/massa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878" y="3332253"/>
            <a:ext cx="6319322" cy="24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6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292" y="118268"/>
            <a:ext cx="1038178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бабушки два внука: Коля и маленький Олег. Бабушка купила им 16 конфет и сказа­ла Коле, чтобы он дал Олегу на 2 конфеты больше, чем взял се­бе. Как Коля должен разделить конфеты?</a:t>
            </a:r>
          </a:p>
        </p:txBody>
      </p:sp>
      <p:pic>
        <p:nvPicPr>
          <p:cNvPr id="6146" name="Picture 2" descr="Из жизни: отпуск одной бабушки двух внуков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262" y="2518244"/>
            <a:ext cx="5736152" cy="30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7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313" y="516114"/>
            <a:ext cx="10264233" cy="184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три числа, ес­ли их сложить или пе­ремножить, дают один и тот же результат?</a:t>
            </a:r>
          </a:p>
        </p:txBody>
      </p:sp>
      <p:pic>
        <p:nvPicPr>
          <p:cNvPr id="7172" name="Picture 4" descr="https://im0-tub-ru.yandex.net/i?id=805bc499b52e28658fdeaa46c6de433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1282" y="2570136"/>
            <a:ext cx="5275070" cy="3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51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156" y="133138"/>
            <a:ext cx="853447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Ваня живет выше Пет­и, но ниже Сени, а Коля живет ниже Пети. На каком этаже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четырёхэтажного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жив­ёт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из них?</a:t>
            </a:r>
          </a:p>
        </p:txBody>
      </p:sp>
      <p:pic>
        <p:nvPicPr>
          <p:cNvPr id="8194" name="Picture 2" descr="https://im0-tub-ru.yandex.net/i?id=79b878d9dc6150e51d7e8a357e9f4fd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444" y="2240673"/>
            <a:ext cx="6105487" cy="38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3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65</TotalTime>
  <Words>503</Words>
  <Application>Microsoft Office PowerPoint</Application>
  <PresentationFormat>Произвольный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Контур</vt:lpstr>
      <vt:lpstr>ЛОГИЧЕСКИЕ ЗАДАЧИ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ЛОГИЧЕСКИЕ ЗАДАЧИ</dc:title>
  <dc:creator>User</dc:creator>
  <cp:lastModifiedBy>Пользователь Windows</cp:lastModifiedBy>
  <cp:revision>9</cp:revision>
  <dcterms:created xsi:type="dcterms:W3CDTF">2020-05-18T20:25:58Z</dcterms:created>
  <dcterms:modified xsi:type="dcterms:W3CDTF">2020-05-24T16:42:47Z</dcterms:modified>
</cp:coreProperties>
</file>