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9157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70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5038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0842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4040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414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348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2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226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121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043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605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593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7699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38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61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CAEEA-8E6C-4BDD-B595-CED541B49E09}" type="datetimeFigureOut">
              <a:rPr lang="ru-RU" smtClean="0"/>
              <a:t>09.02.2017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2F098D-E164-45AA-81D0-7617E79A63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754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87899" y="609600"/>
            <a:ext cx="7018985" cy="125783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Первичная профсоюзная организация МБОУ СОШ №3 имени А.С. Пушкина.</a:t>
            </a:r>
            <a:endParaRPr lang="ru-RU" dirty="0"/>
          </a:p>
        </p:txBody>
      </p:sp>
      <p:pic>
        <p:nvPicPr>
          <p:cNvPr id="1026" name="Рисунок 1" descr="C:\Users\user\Desktop\1-917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188" y="2480659"/>
            <a:ext cx="2266950" cy="341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3" descr="C:\Users\Маша\Desktop\IMG_20160304_1941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0125" y="3898618"/>
            <a:ext cx="2790825" cy="279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Рисунок 1" descr="C:\Users\Маша\Desktop\Профсоюз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888" y="203915"/>
            <a:ext cx="173355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 rot="10800000" flipV="1">
            <a:off x="347730" y="5901791"/>
            <a:ext cx="2537138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Директор школы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Переварова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О.В.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21273" y="3035174"/>
            <a:ext cx="2846231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профкома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Полещук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М.А.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14" y="4110151"/>
            <a:ext cx="2060887" cy="27478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4150" y="3859512"/>
            <a:ext cx="3773241" cy="28299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1872" y="2164739"/>
            <a:ext cx="3973287" cy="2234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28660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93</TotalTime>
  <Words>23</Words>
  <Application>Microsoft Office PowerPoint</Application>
  <PresentationFormat>Широкоэкранный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Times New Roman</vt:lpstr>
      <vt:lpstr>Trebuchet MS</vt:lpstr>
      <vt:lpstr>Wingdings 3</vt:lpstr>
      <vt:lpstr>Грань</vt:lpstr>
      <vt:lpstr>Первичная профсоюзная организация МБОУ СОШ №3 имени А.С. Пушкина.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RePack by Diakov</cp:lastModifiedBy>
  <cp:revision>5</cp:revision>
  <dcterms:created xsi:type="dcterms:W3CDTF">2017-02-09T15:20:38Z</dcterms:created>
  <dcterms:modified xsi:type="dcterms:W3CDTF">2017-02-09T16:54:15Z</dcterms:modified>
</cp:coreProperties>
</file>